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7" r:id="rId2"/>
    <p:sldId id="376" r:id="rId3"/>
    <p:sldId id="404" r:id="rId4"/>
    <p:sldId id="378" r:id="rId5"/>
    <p:sldId id="383" r:id="rId6"/>
    <p:sldId id="385" r:id="rId7"/>
    <p:sldId id="341" r:id="rId8"/>
    <p:sldId id="357" r:id="rId9"/>
    <p:sldId id="387" r:id="rId10"/>
    <p:sldId id="382" r:id="rId11"/>
    <p:sldId id="388" r:id="rId12"/>
    <p:sldId id="339" r:id="rId13"/>
    <p:sldId id="360" r:id="rId14"/>
    <p:sldId id="381" r:id="rId15"/>
    <p:sldId id="361" r:id="rId16"/>
    <p:sldId id="389" r:id="rId17"/>
    <p:sldId id="391" r:id="rId18"/>
    <p:sldId id="362" r:id="rId19"/>
    <p:sldId id="380" r:id="rId20"/>
    <p:sldId id="364" r:id="rId21"/>
    <p:sldId id="399" r:id="rId22"/>
    <p:sldId id="400" r:id="rId23"/>
    <p:sldId id="401" r:id="rId24"/>
    <p:sldId id="402" r:id="rId25"/>
    <p:sldId id="366" r:id="rId26"/>
    <p:sldId id="37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50940" autoAdjust="0"/>
  </p:normalViewPr>
  <p:slideViewPr>
    <p:cSldViewPr>
      <p:cViewPr varScale="1">
        <p:scale>
          <a:sx n="58" d="100"/>
          <a:sy n="58" d="100"/>
        </p:scale>
        <p:origin x="31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933A83-9FE6-4167-9210-017B557DD537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739C5D-EE58-488E-A8EF-4B3C87CA57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1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cc.edu/workforce/research/IT-Career-Ladder-FINAL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nova Ladder break down?</a:t>
            </a:r>
          </a:p>
          <a:p>
            <a:r>
              <a:rPr lang="en-US" dirty="0" smtClean="0">
                <a:hlinkClick r:id="rId3"/>
              </a:rPr>
              <a:t>Nova Career Ladder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8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8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95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7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4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5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1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04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42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63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8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09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9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0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2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0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AutoNum type="arabicPeriod"/>
            </a:pPr>
            <a:r>
              <a:rPr lang="en-US" dirty="0"/>
              <a:t>It’s Dirty, Dark and Dangerous</a:t>
            </a:r>
          </a:p>
          <a:p>
            <a:pPr marL="349415" indent="-349415">
              <a:buAutoNum type="arabicPeriod"/>
            </a:pPr>
            <a:r>
              <a:rPr lang="en-US" dirty="0"/>
              <a:t>Low skills, Low pay and Low technology</a:t>
            </a:r>
          </a:p>
          <a:p>
            <a:pPr marL="349415" indent="-349415">
              <a:buAutoNum type="arabicPeriod"/>
            </a:pPr>
            <a:r>
              <a:rPr lang="en-US" dirty="0"/>
              <a:t>It’s not for women</a:t>
            </a:r>
          </a:p>
          <a:p>
            <a:pPr marL="349415" indent="-349415">
              <a:buAutoNum type="arabicPeriod"/>
            </a:pPr>
            <a:r>
              <a:rPr lang="en-US" dirty="0"/>
              <a:t>It’s only for the able-bodied and minded</a:t>
            </a:r>
          </a:p>
          <a:p>
            <a:pPr marL="349415" indent="-349415">
              <a:buAutoNum type="arabicPeriod"/>
            </a:pPr>
            <a:r>
              <a:rPr lang="en-US" dirty="0"/>
              <a:t>There is no room for advancement</a:t>
            </a:r>
          </a:p>
          <a:p>
            <a:r>
              <a:rPr lang="en-US" dirty="0"/>
              <a:t>5. Manufacturing Jobs are on the decline</a:t>
            </a:r>
          </a:p>
          <a:p>
            <a:endParaRPr lang="en-US" dirty="0"/>
          </a:p>
          <a:p>
            <a:r>
              <a:rPr lang="en-US" dirty="0"/>
              <a:t>32% of the manufacturing jobs make over 50,000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2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0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ridge career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9C5D-EE58-488E-A8EF-4B3C87CA57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3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73E843-AE5B-46A1-A25E-16EB23262C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9864ED-7432-487F-AA39-DFFEAD8228F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areerindex.com/index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43200"/>
            <a:ext cx="3313355" cy="259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First Steps: Career Pathways for Individuals with Disabilities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2667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143000"/>
            <a:ext cx="6934200" cy="51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Hampton University</a:t>
            </a:r>
          </a:p>
          <a:p>
            <a:r>
              <a:rPr lang="en-US" dirty="0" smtClean="0"/>
              <a:t>WWRC</a:t>
            </a:r>
          </a:p>
          <a:p>
            <a:r>
              <a:rPr lang="en-US" dirty="0" smtClean="0"/>
              <a:t>Central VA</a:t>
            </a:r>
          </a:p>
          <a:p>
            <a:r>
              <a:rPr lang="en-US" dirty="0" smtClean="0"/>
              <a:t>BRCC</a:t>
            </a:r>
          </a:p>
          <a:p>
            <a:r>
              <a:rPr lang="en-US" dirty="0" smtClean="0"/>
              <a:t>VA Western</a:t>
            </a:r>
          </a:p>
          <a:p>
            <a:r>
              <a:rPr lang="en-US" dirty="0" smtClean="0"/>
              <a:t>JTCC</a:t>
            </a:r>
          </a:p>
          <a:p>
            <a:r>
              <a:rPr lang="en-US" dirty="0" smtClean="0"/>
              <a:t>New River</a:t>
            </a:r>
          </a:p>
          <a:p>
            <a:r>
              <a:rPr lang="en-US" dirty="0" smtClean="0"/>
              <a:t>VA Highlands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South West</a:t>
            </a:r>
          </a:p>
          <a:p>
            <a:r>
              <a:rPr lang="en-US" dirty="0" smtClean="0"/>
              <a:t>Piedmont</a:t>
            </a:r>
          </a:p>
          <a:p>
            <a:r>
              <a:rPr lang="en-US" dirty="0" smtClean="0"/>
              <a:t>Rappahannock</a:t>
            </a:r>
          </a:p>
          <a:p>
            <a:r>
              <a:rPr lang="en-US" dirty="0" smtClean="0"/>
              <a:t>Dabney Lancaster</a:t>
            </a:r>
          </a:p>
          <a:p>
            <a:r>
              <a:rPr lang="en-US" dirty="0" smtClean="0"/>
              <a:t>TNCC</a:t>
            </a:r>
          </a:p>
          <a:p>
            <a:r>
              <a:rPr lang="en-US" dirty="0"/>
              <a:t>Lord </a:t>
            </a:r>
            <a:r>
              <a:rPr lang="en-US" dirty="0" smtClean="0"/>
              <a:t>Fairfax</a:t>
            </a:r>
          </a:p>
          <a:p>
            <a:r>
              <a:rPr lang="en-US" dirty="0" smtClean="0"/>
              <a:t>CTE</a:t>
            </a:r>
            <a:r>
              <a:rPr lang="en-US" dirty="0"/>
              <a:t>	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</a:t>
            </a:r>
            <a:endParaRPr lang="en-US" dirty="0"/>
          </a:p>
        </p:txBody>
      </p:sp>
      <p:pic>
        <p:nvPicPr>
          <p:cNvPr id="4" name="Content Placeholder 3" descr="Computer Repair | West County Computers | Technical Before 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24989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Entry </a:t>
            </a:r>
            <a:r>
              <a:rPr lang="en-US" dirty="0" smtClean="0"/>
              <a:t>- </a:t>
            </a:r>
            <a:r>
              <a:rPr lang="en-US" dirty="0"/>
              <a:t>Associate – Professional – Expert – Architect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err="1" smtClean="0"/>
              <a:t>Compttia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A+</a:t>
            </a:r>
          </a:p>
          <a:p>
            <a:pPr lvl="1"/>
            <a:r>
              <a:rPr lang="en-US" dirty="0" smtClean="0"/>
              <a:t>Network+</a:t>
            </a:r>
          </a:p>
          <a:p>
            <a:pPr lvl="1"/>
            <a:r>
              <a:rPr lang="en-US" dirty="0" smtClean="0"/>
              <a:t>Security+</a:t>
            </a:r>
          </a:p>
          <a:p>
            <a:endParaRPr lang="en-US" dirty="0"/>
          </a:p>
        </p:txBody>
      </p:sp>
      <p:pic>
        <p:nvPicPr>
          <p:cNvPr id="5" name="Picture 4" descr="What Hardware Is Inside My PC: How to Find Graphics, CPU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71787"/>
            <a:ext cx="48006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1590008" y="543592"/>
            <a:ext cx="5201985" cy="670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953177" y="3848778"/>
            <a:ext cx="3886202" cy="10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Titles and Pay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76400"/>
            <a:ext cx="762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Lifelong Learning </a:t>
            </a:r>
            <a:endParaRPr lang="en-US" dirty="0" smtClean="0"/>
          </a:p>
          <a:p>
            <a:r>
              <a:rPr lang="en-US" dirty="0" smtClean="0"/>
              <a:t>Self </a:t>
            </a:r>
            <a:r>
              <a:rPr lang="en-US" dirty="0"/>
              <a:t>starter</a:t>
            </a:r>
          </a:p>
          <a:p>
            <a:r>
              <a:rPr lang="en-US" dirty="0"/>
              <a:t>May require Standing/Moving/Lifting</a:t>
            </a:r>
          </a:p>
          <a:p>
            <a:r>
              <a:rPr lang="en-US" dirty="0"/>
              <a:t>Difficult to get started in the career</a:t>
            </a:r>
          </a:p>
          <a:p>
            <a:r>
              <a:rPr lang="en-US" dirty="0"/>
              <a:t>Ability to focus </a:t>
            </a:r>
            <a:endParaRPr lang="en-US" dirty="0" smtClean="0"/>
          </a:p>
          <a:p>
            <a:r>
              <a:rPr lang="en-US" dirty="0" smtClean="0"/>
              <a:t>Ability </a:t>
            </a:r>
            <a:r>
              <a:rPr lang="en-US" dirty="0"/>
              <a:t>to work on computer for extended time</a:t>
            </a:r>
          </a:p>
          <a:p>
            <a:r>
              <a:rPr lang="en-US" dirty="0"/>
              <a:t>Problems solving</a:t>
            </a:r>
          </a:p>
          <a:p>
            <a:r>
              <a:rPr lang="en-US" dirty="0"/>
              <a:t>Team Work/ Customer service skills</a:t>
            </a:r>
          </a:p>
          <a:p>
            <a:endParaRPr lang="en-US" dirty="0"/>
          </a:p>
        </p:txBody>
      </p:sp>
      <p:pic>
        <p:nvPicPr>
          <p:cNvPr id="5" name="Content Placeholder 4" descr="Information Technology - Highway Sign image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86000"/>
            <a:ext cx="3419475" cy="3276600"/>
          </a:xfrm>
        </p:spPr>
      </p:pic>
    </p:spTree>
    <p:extLst>
      <p:ext uri="{BB962C8B-B14F-4D97-AF65-F5344CB8AC3E}">
        <p14:creationId xmlns:p14="http://schemas.microsoft.com/office/powerpoint/2010/main" val="6450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WWRC</a:t>
            </a:r>
          </a:p>
          <a:p>
            <a:r>
              <a:rPr lang="en-US" dirty="0" smtClean="0"/>
              <a:t>Most Community Colleges</a:t>
            </a:r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Intellectual Point/ some private venders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pic>
        <p:nvPicPr>
          <p:cNvPr id="4" name="Content Placeholder 3" descr="Logistics Solutions: November 20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11999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438400"/>
            <a:ext cx="6777317" cy="3508977"/>
          </a:xfrm>
        </p:spPr>
        <p:txBody>
          <a:bodyPr/>
          <a:lstStyle/>
          <a:p>
            <a:r>
              <a:rPr lang="en-US" dirty="0" smtClean="0"/>
              <a:t>Shift work</a:t>
            </a:r>
          </a:p>
          <a:p>
            <a:r>
              <a:rPr lang="en-US" dirty="0" smtClean="0"/>
              <a:t>Team work</a:t>
            </a:r>
          </a:p>
          <a:p>
            <a:r>
              <a:rPr lang="en-US" dirty="0" smtClean="0"/>
              <a:t>Speed/accuracy</a:t>
            </a:r>
          </a:p>
          <a:p>
            <a:r>
              <a:rPr lang="en-US" dirty="0" smtClean="0"/>
              <a:t>Standing/Walking</a:t>
            </a:r>
          </a:p>
          <a:p>
            <a:r>
              <a:rPr lang="en-US" dirty="0" smtClean="0"/>
              <a:t>Physical Demands</a:t>
            </a:r>
          </a:p>
          <a:p>
            <a:r>
              <a:rPr lang="en-US" dirty="0" smtClean="0"/>
              <a:t>Safety Considerations  </a:t>
            </a:r>
            <a:endParaRPr lang="en-US" dirty="0"/>
          </a:p>
        </p:txBody>
      </p:sp>
      <p:pic>
        <p:nvPicPr>
          <p:cNvPr id="4" name="Picture 3" descr="Walmart Logistics Failure or indicator of other issue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89030"/>
            <a:ext cx="3581400" cy="29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Mute your computer</a:t>
            </a:r>
          </a:p>
          <a:p>
            <a:r>
              <a:rPr lang="en-US" dirty="0" smtClean="0"/>
              <a:t>Place questions in the chat box</a:t>
            </a:r>
          </a:p>
          <a:p>
            <a:r>
              <a:rPr lang="en-US" dirty="0" smtClean="0"/>
              <a:t>Know that you can always email or phone us with questions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Certified Logistic Technician</a:t>
            </a:r>
          </a:p>
          <a:p>
            <a:r>
              <a:rPr lang="en-US" dirty="0" smtClean="0"/>
              <a:t>Certified Logistic Assistant</a:t>
            </a:r>
          </a:p>
          <a:p>
            <a:r>
              <a:rPr lang="en-US" dirty="0" smtClean="0"/>
              <a:t>Forklift Training</a:t>
            </a:r>
          </a:p>
          <a:p>
            <a:r>
              <a:rPr lang="en-US" dirty="0" smtClean="0"/>
              <a:t>Career Readiness Certificate</a:t>
            </a:r>
          </a:p>
          <a:p>
            <a:r>
              <a:rPr lang="en-US" dirty="0" smtClean="0"/>
              <a:t>Customer Service Skills</a:t>
            </a:r>
          </a:p>
          <a:p>
            <a:r>
              <a:rPr lang="en-US" dirty="0" smtClean="0"/>
              <a:t>Safety Training – Osha10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 management </a:t>
            </a:r>
          </a:p>
          <a:p>
            <a:r>
              <a:rPr lang="en-US" dirty="0" smtClean="0"/>
              <a:t>Phlebotomy </a:t>
            </a:r>
          </a:p>
          <a:p>
            <a:r>
              <a:rPr lang="en-US" dirty="0" smtClean="0"/>
              <a:t>PT </a:t>
            </a:r>
            <a:r>
              <a:rPr lang="en-US" dirty="0"/>
              <a:t>aide (new horizons adult </a:t>
            </a:r>
            <a:r>
              <a:rPr lang="en-US" dirty="0" smtClean="0"/>
              <a:t>program)</a:t>
            </a:r>
          </a:p>
          <a:p>
            <a:r>
              <a:rPr lang="en-US" dirty="0" smtClean="0"/>
              <a:t>Dental </a:t>
            </a:r>
            <a:r>
              <a:rPr lang="en-US" dirty="0"/>
              <a:t>assistant </a:t>
            </a:r>
          </a:p>
          <a:p>
            <a:r>
              <a:rPr lang="en-US" dirty="0" smtClean="0"/>
              <a:t>Clinical </a:t>
            </a:r>
            <a:r>
              <a:rPr lang="en-US" dirty="0"/>
              <a:t>medical assistant</a:t>
            </a:r>
          </a:p>
        </p:txBody>
      </p:sp>
    </p:spTree>
    <p:extLst>
      <p:ext uri="{BB962C8B-B14F-4D97-AF65-F5344CB8AC3E}">
        <p14:creationId xmlns:p14="http://schemas.microsoft.com/office/powerpoint/2010/main" val="22692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Automotive Service Excellence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Engine Repair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Automatic Transmission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Manual Drive Train and Axles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Suspension and Steering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Brakes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Electrical/electronics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Heating and 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Engine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National Center for Construction and Education Research </a:t>
            </a:r>
            <a:r>
              <a:rPr lang="en-US" dirty="0" smtClean="0">
                <a:solidFill>
                  <a:schemeClr val="tx1"/>
                </a:solidFill>
              </a:rPr>
              <a:t>NCCER – Core Curriculum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HVAC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Plumbing</a:t>
            </a:r>
          </a:p>
          <a:p>
            <a:pPr lvl="1"/>
            <a:r>
              <a:rPr lang="en-US" dirty="0" smtClean="0"/>
              <a:t>Carpentry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Internships!!!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temp agencies</a:t>
            </a:r>
          </a:p>
          <a:p>
            <a:r>
              <a:rPr lang="en-US" dirty="0" smtClean="0"/>
              <a:t>Talk with your BDM</a:t>
            </a:r>
          </a:p>
          <a:p>
            <a:r>
              <a:rPr lang="en-US" dirty="0" smtClean="0"/>
              <a:t>Candidate gets salary while they build experience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 for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Referral to DARS/DBVI</a:t>
            </a:r>
          </a:p>
          <a:p>
            <a:r>
              <a:rPr lang="en-US" dirty="0" smtClean="0"/>
              <a:t>DARS: 800-552-5019</a:t>
            </a:r>
          </a:p>
          <a:p>
            <a:r>
              <a:rPr lang="en-US" dirty="0" smtClean="0"/>
              <a:t>DBVI: 800-622-2155</a:t>
            </a:r>
          </a:p>
          <a:p>
            <a:endParaRPr lang="en-US" dirty="0"/>
          </a:p>
          <a:p>
            <a:r>
              <a:rPr lang="en-US" dirty="0"/>
              <a:t>Talk to your </a:t>
            </a:r>
            <a:r>
              <a:rPr lang="en-US" dirty="0" smtClean="0"/>
              <a:t>Counselor about opportunities in the careers that caught your interest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</a:t>
            </a:r>
          </a:p>
          <a:p>
            <a:r>
              <a:rPr lang="en-US" dirty="0" smtClean="0"/>
              <a:t>Grant ends September 31, 2020</a:t>
            </a:r>
          </a:p>
          <a:p>
            <a:r>
              <a:rPr lang="en-US" dirty="0" smtClean="0"/>
              <a:t>Fast Forward funds through the CC</a:t>
            </a:r>
          </a:p>
          <a:p>
            <a:r>
              <a:rPr lang="en-US" dirty="0" smtClean="0"/>
              <a:t>Other Braided funding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5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Index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 good place to start to consider careers and LMI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Career Index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Index Plus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7971" y="2324100"/>
            <a:ext cx="5787070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Index Plus Job Listings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988" y="2667001"/>
            <a:ext cx="6777037" cy="22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Manufacturing</a:t>
            </a:r>
            <a:endParaRPr lang="en-US" dirty="0"/>
          </a:p>
        </p:txBody>
      </p:sp>
      <p:pic>
        <p:nvPicPr>
          <p:cNvPr id="4" name="Content Placeholder 3" descr="AS I SEE IT | Skating to Where the Puck Will Be: A New 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04" y="2514600"/>
            <a:ext cx="4295115" cy="2861621"/>
          </a:xfrm>
        </p:spPr>
      </p:pic>
    </p:spTree>
    <p:extLst>
      <p:ext uri="{BB962C8B-B14F-4D97-AF65-F5344CB8AC3E}">
        <p14:creationId xmlns:p14="http://schemas.microsoft.com/office/powerpoint/2010/main" val="25368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 Technician 1</a:t>
            </a:r>
          </a:p>
          <a:p>
            <a:r>
              <a:rPr lang="en-US" dirty="0" smtClean="0"/>
              <a:t>Manufacturing Specialist</a:t>
            </a:r>
          </a:p>
          <a:p>
            <a:r>
              <a:rPr lang="en-US" dirty="0" smtClean="0"/>
              <a:t>Career Readiness Certificate – Silver</a:t>
            </a:r>
          </a:p>
          <a:p>
            <a:r>
              <a:rPr lang="en-US" dirty="0" smtClean="0"/>
              <a:t>Osha 10/ Safety training</a:t>
            </a:r>
          </a:p>
          <a:p>
            <a:r>
              <a:rPr lang="en-US" dirty="0" smtClean="0"/>
              <a:t>Familiarity with Forklift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05784" cy="34930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Shift work</a:t>
            </a:r>
          </a:p>
          <a:p>
            <a:r>
              <a:rPr lang="en-US" dirty="0"/>
              <a:t>Standing/Moving/Lifting</a:t>
            </a:r>
          </a:p>
          <a:p>
            <a:r>
              <a:rPr lang="en-US" dirty="0"/>
              <a:t>Teamwork</a:t>
            </a:r>
          </a:p>
          <a:p>
            <a:r>
              <a:rPr lang="en-US" dirty="0"/>
              <a:t>Strong safety judgement</a:t>
            </a:r>
          </a:p>
          <a:p>
            <a:r>
              <a:rPr lang="en-US" dirty="0"/>
              <a:t>Problem Solving ability/Critical Thinking</a:t>
            </a:r>
          </a:p>
          <a:p>
            <a:r>
              <a:rPr lang="en-US" dirty="0"/>
              <a:t>Environmental Considerations</a:t>
            </a:r>
          </a:p>
          <a:p>
            <a:r>
              <a:rPr lang="en-US" dirty="0"/>
              <a:t>May have mandatory overtime</a:t>
            </a:r>
          </a:p>
          <a:p>
            <a:endParaRPr lang="en-US" dirty="0"/>
          </a:p>
        </p:txBody>
      </p:sp>
      <p:pic>
        <p:nvPicPr>
          <p:cNvPr id="5" name="Content Placeholder 4" descr="Industry 4.0 Smart Factory IoT Solutions, IoT Production ...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3264222" cy="3048000"/>
          </a:xfrm>
        </p:spPr>
      </p:pic>
    </p:spTree>
    <p:extLst>
      <p:ext uri="{BB962C8B-B14F-4D97-AF65-F5344CB8AC3E}">
        <p14:creationId xmlns:p14="http://schemas.microsoft.com/office/powerpoint/2010/main" val="42307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6634</TotalTime>
  <Words>442</Words>
  <Application>Microsoft Office PowerPoint</Application>
  <PresentationFormat>On-screen Show (4:3)</PresentationFormat>
  <Paragraphs>165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Wingdings 2</vt:lpstr>
      <vt:lpstr>Austin</vt:lpstr>
      <vt:lpstr> First Steps: Career Pathways for Individuals with Disabilities  </vt:lpstr>
      <vt:lpstr>Webinar overview</vt:lpstr>
      <vt:lpstr>Funding </vt:lpstr>
      <vt:lpstr>Career Index Plus</vt:lpstr>
      <vt:lpstr>Career Index Plus</vt:lpstr>
      <vt:lpstr>Career Index Plus Job Listings</vt:lpstr>
      <vt:lpstr>Modern Manufacturing</vt:lpstr>
      <vt:lpstr>Credentials</vt:lpstr>
      <vt:lpstr>Opportunities</vt:lpstr>
      <vt:lpstr>PowerPoint Presentation</vt:lpstr>
      <vt:lpstr>Training Sites</vt:lpstr>
      <vt:lpstr>Information Technology</vt:lpstr>
      <vt:lpstr>Credentials</vt:lpstr>
      <vt:lpstr>PowerPoint Presentation</vt:lpstr>
      <vt:lpstr>Job Titles and Pay</vt:lpstr>
      <vt:lpstr>Opportunities</vt:lpstr>
      <vt:lpstr>Training Sites</vt:lpstr>
      <vt:lpstr>Logistics</vt:lpstr>
      <vt:lpstr>Opportunities</vt:lpstr>
      <vt:lpstr>Credentials</vt:lpstr>
      <vt:lpstr>Heath Care</vt:lpstr>
      <vt:lpstr>Automotive</vt:lpstr>
      <vt:lpstr>Trades</vt:lpstr>
      <vt:lpstr>Paid Internships!!!</vt:lpstr>
      <vt:lpstr>Getting Started…</vt:lpstr>
      <vt:lpstr>Getting Started for Participants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Kaegi, Kathleen "Kate" (DARS)</dc:creator>
  <cp:lastModifiedBy> </cp:lastModifiedBy>
  <cp:revision>159</cp:revision>
  <cp:lastPrinted>2019-11-21T17:51:48Z</cp:lastPrinted>
  <dcterms:created xsi:type="dcterms:W3CDTF">2016-08-22T20:10:29Z</dcterms:created>
  <dcterms:modified xsi:type="dcterms:W3CDTF">2021-05-21T20:03:35Z</dcterms:modified>
</cp:coreProperties>
</file>